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ms-office.activeX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activeX/activeX2.xml" ContentType="application/vnd.ms-office.activeX+xml"/>
  <Override PartName="/ppt/activeX/activeX3.xml" ContentType="application/vnd.ms-office.activeX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activeX/activeX1.xml" ContentType="application/vnd.ms-office.activeX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70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713" autoAdjust="0"/>
  </p:normalViewPr>
  <p:slideViewPr>
    <p:cSldViewPr>
      <p:cViewPr>
        <p:scale>
          <a:sx n="70" d="100"/>
          <a:sy n="70" d="100"/>
        </p:scale>
        <p:origin x="-2814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F68A7-452D-4780-BF00-D66C3840EEE6}" type="datetimeFigureOut">
              <a:rPr lang="sv-SE" smtClean="0"/>
              <a:pPr/>
              <a:t>2016-09-21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C8F6C-2502-4F92-A038-2F6821BF006C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C8F6C-2502-4F92-A038-2F6821BF006C}" type="slidenum">
              <a:rPr lang="sv-SE" smtClean="0"/>
              <a:pPr/>
              <a:t>1</a:t>
            </a:fld>
            <a:endParaRPr lang="sv-S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C4D9-89AB-4959-9505-E4D844364CBF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3DED-75C9-46F7-961A-3D3A7BD75A6E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8D1C-EB4A-47E5-83DB-8696B450D022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E815-1780-47D2-BA4F-023DB9816D72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0AE2-6D02-4102-9F9D-5F838AE35DCC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E73E1-4863-457D-A08B-8A2EAEA6F219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A10A-85EE-45F4-887C-8EB5FCF41162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FE27-445C-44A3-89B3-0EF9571594E5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CC025-069B-4C24-B6FF-9686B7796F4B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3540-FE10-4A34-BB09-09914E776CBE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8797-E633-497C-BC79-CF06BA450132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8B5B26A-272D-4BC1-A457-4D0BB0A9B76B}" type="datetime1">
              <a:rPr lang="en-US" smtClean="0"/>
              <a:pPr/>
              <a:t>9/21/2016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hEMcZtI3M" TargetMode="External"/><Relationship Id="rId2" Type="http://schemas.openxmlformats.org/officeDocument/2006/relationships/hyperlink" Target="http://www.develop-online.net/tools-and-tech/unity-focus-monument-valley/01960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CCC9hQm6M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Monument Valley</a:t>
            </a:r>
            <a:endParaRPr lang="sv-SE" dirty="0"/>
          </a:p>
        </p:txBody>
      </p:sp>
      <p:pic>
        <p:nvPicPr>
          <p:cNvPr id="6" name="Content Placeholder 5" descr="Titl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68373" y="1935163"/>
            <a:ext cx="7807254" cy="4389437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Niklas Evertsson 1503010 - Game Engines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20482" name="ShockwaveFlash1" r:id="rId2" imgW="9142857" imgH="68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av zon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8373" y="1620000"/>
            <a:ext cx="7807254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800000"/>
            <a:ext cx="8305800" cy="3143250"/>
          </a:xfrm>
        </p:spPr>
        <p:txBody>
          <a:bodyPr>
            <a:noAutofit/>
          </a:bodyPr>
          <a:lstStyle/>
          <a:p>
            <a:pPr algn="ctr"/>
            <a:r>
              <a:rPr lang="sv-SE" sz="7200" dirty="0" smtClean="0"/>
              <a:t>Thank you!</a:t>
            </a:r>
            <a:br>
              <a:rPr lang="sv-SE" sz="7200" dirty="0" smtClean="0"/>
            </a:br>
            <a:r>
              <a:rPr lang="sv-SE" sz="7200" dirty="0" smtClean="0"/>
              <a:t/>
            </a:r>
            <a:br>
              <a:rPr lang="sv-SE" sz="7200" dirty="0" smtClean="0"/>
            </a:br>
            <a:r>
              <a:rPr lang="sv-SE" sz="7200" dirty="0" smtClean="0"/>
              <a:t>Questions?</a:t>
            </a:r>
            <a:endParaRPr lang="sv-SE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Sources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sv-SE" b="1" u="sng" dirty="0" smtClean="0"/>
              <a:t>Article</a:t>
            </a:r>
          </a:p>
          <a:p>
            <a:pPr algn="ctr">
              <a:buNone/>
            </a:pPr>
            <a:r>
              <a:rPr lang="sv-SE" dirty="0" smtClean="0">
                <a:hlinkClick r:id="rId2"/>
              </a:rPr>
              <a:t>http://www.develop-online.net/tools-and-tech/unity-focus-monument-valley/0196004</a:t>
            </a:r>
            <a:endParaRPr lang="sv-SE" dirty="0" smtClean="0"/>
          </a:p>
          <a:p>
            <a:pPr algn="ctr">
              <a:buNone/>
            </a:pPr>
            <a:endParaRPr lang="sv-SE" dirty="0" smtClean="0"/>
          </a:p>
          <a:p>
            <a:pPr algn="ctr">
              <a:buNone/>
            </a:pPr>
            <a:r>
              <a:rPr lang="sv-SE" b="1" u="sng" dirty="0" smtClean="0"/>
              <a:t>Gameplay</a:t>
            </a:r>
          </a:p>
          <a:p>
            <a:pPr algn="ctr">
              <a:buNone/>
            </a:pPr>
            <a:r>
              <a:rPr lang="sv-SE" dirty="0" smtClean="0">
                <a:hlinkClick r:id="rId3"/>
              </a:rPr>
              <a:t>https://www.youtube.com/watch?v=zchEMcZtI3M</a:t>
            </a:r>
            <a:endParaRPr lang="sv-SE" dirty="0" smtClean="0"/>
          </a:p>
          <a:p>
            <a:pPr algn="ctr">
              <a:buNone/>
            </a:pPr>
            <a:endParaRPr lang="sv-SE" dirty="0" smtClean="0"/>
          </a:p>
          <a:p>
            <a:pPr algn="ctr">
              <a:buNone/>
            </a:pPr>
            <a:r>
              <a:rPr lang="sv-SE" b="1" u="sng" dirty="0" smtClean="0"/>
              <a:t>Talk</a:t>
            </a:r>
          </a:p>
          <a:p>
            <a:pPr algn="ctr">
              <a:buNone/>
            </a:pPr>
            <a:r>
              <a:rPr lang="sv-SE" dirty="0" smtClean="0">
                <a:hlinkClick r:id="rId4"/>
              </a:rPr>
              <a:t>https://www.youtube.com/watch?v=mCCC9hQm6MM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2054" name="ShockwaveFlash1" r:id="rId2" imgW="9142857" imgH="68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iang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76762" y="1260000"/>
            <a:ext cx="4990477" cy="52190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onumen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5492" y="1260000"/>
            <a:ext cx="8673017" cy="487619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8435" name="ShockwaveFlash1" r:id="rId2" imgW="9142857" imgH="68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8373" y="1620000"/>
            <a:ext cx="7807254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nnecti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8373" y="1620000"/>
            <a:ext cx="7807254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9458" name="ShockwaveFlash1" r:id="rId2" imgW="9142857" imgH="68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ccluded connecti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68373" y="1620000"/>
            <a:ext cx="7807254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F6FC6"/>
      </a:hlink>
      <a:folHlink>
        <a:srgbClr val="009DD9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234</TotalTime>
  <Words>25</Words>
  <Application>Microsoft Office PowerPoint</Application>
  <PresentationFormat>On-screen Show (4:3)</PresentationFormat>
  <Paragraphs>13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Monument Valley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Thank you!  Questions?</vt:lpstr>
      <vt:lpstr>Sources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 Valley</dc:title>
  <dc:creator>Niklas</dc:creator>
  <cp:lastModifiedBy>Niklas</cp:lastModifiedBy>
  <cp:revision>29</cp:revision>
  <dcterms:created xsi:type="dcterms:W3CDTF">2006-08-16T00:00:00Z</dcterms:created>
  <dcterms:modified xsi:type="dcterms:W3CDTF">2016-09-21T15:49:22Z</dcterms:modified>
</cp:coreProperties>
</file>